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F769E-D00E-42C9-9B59-0086AFEE705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45D9B-DC4B-4586-86C8-D152EC98C583}">
      <dgm:prSet custT="1"/>
      <dgm:spPr/>
      <dgm:t>
        <a:bodyPr/>
        <a:lstStyle/>
        <a:p>
          <a:pPr rtl="0"/>
          <a:r>
            <a:rPr lang="ru-RU" sz="1300" b="1" dirty="0" smtClean="0">
              <a:latin typeface="Georgia" panose="02040502050405020303" pitchFamily="18" charset="0"/>
            </a:rPr>
            <a:t>Дети видят только безопасные сайты</a:t>
          </a:r>
          <a:endParaRPr lang="ru-RU" sz="1300" b="1" dirty="0">
            <a:latin typeface="Georgia" panose="02040502050405020303" pitchFamily="18" charset="0"/>
          </a:endParaRPr>
        </a:p>
      </dgm:t>
    </dgm:pt>
    <dgm:pt modelId="{4E8C6071-EAC2-4421-BE7E-A2774F44749E}" type="par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5E9BCCA-5C47-42B6-B4AF-B13D04CDF362}" type="sib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A8588FD-D662-4E60-A288-F57732A4E837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содержанием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1E9FA56E-00A3-45A8-ABC5-0F5E2B97D692}" type="par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8870E3D-17F4-4697-B78F-CFBE8E04A479}" type="sib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D7456727-3943-4C3E-A8E9-CF5E41EC5DEC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Площадки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7DC0603D-FB06-4FEE-BD26-5C37BD537BC9}" type="par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409ABE0D-5EFA-4BFC-86FA-DD384AD5D6AC}" type="sib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EFEA2C3-1862-49A8-BA3B-D1CC2C7F9630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9AE52F93-FD71-40B3-8CA5-EC1E98DFB5BB}" type="par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B858628-9D97-41CA-B096-3F6A9FFBF7E1}" type="sib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612D459-1AF9-442F-9B11-A93A63BC6E8D}" type="pres">
      <dgm:prSet presAssocID="{C1CF769E-D00E-42C9-9B59-0086AFEE70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59F9B-6432-416A-BAE1-470A621AA12B}" type="pres">
      <dgm:prSet presAssocID="{69845D9B-DC4B-4586-86C8-D152EC98C583}" presName="node" presStyleLbl="node1" presStyleIdx="0" presStyleCnt="4" custScaleX="58001" custScaleY="36230" custLinFactNeighborX="39801" custLinFactNeighborY="-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E57EE-CFB7-4880-A74A-85B98A8CA2B2}" type="pres">
      <dgm:prSet presAssocID="{65E9BCCA-5C47-42B6-B4AF-B13D04CDF362}" presName="sibTrans" presStyleCnt="0"/>
      <dgm:spPr/>
    </dgm:pt>
    <dgm:pt modelId="{C2A167EC-074E-41C9-A5B0-0265DF0A1A90}" type="pres">
      <dgm:prSet presAssocID="{6A8588FD-D662-4E60-A288-F57732A4E837}" presName="node" presStyleLbl="node1" presStyleIdx="1" presStyleCnt="4" custScaleX="67143" custScaleY="49514" custLinFactNeighborX="-392" custLinFactNeighborY="2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60A9B-B105-4729-8106-C0DDE7A0BF5D}" type="pres">
      <dgm:prSet presAssocID="{78870E3D-17F4-4697-B78F-CFBE8E04A479}" presName="sibTrans" presStyleCnt="0"/>
      <dgm:spPr/>
    </dgm:pt>
    <dgm:pt modelId="{13DCCE34-00BD-47CE-9BA1-2787AD6B3552}" type="pres">
      <dgm:prSet presAssocID="{D7456727-3943-4C3E-A8E9-CF5E41EC5DEC}" presName="node" presStyleLbl="node1" presStyleIdx="2" presStyleCnt="4" custScaleX="64041" custScaleY="51025" custLinFactNeighborX="1197" custLinFactNeighborY="-3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E4B9B-24DC-4976-B82C-6FF381DEC0F7}" type="pres">
      <dgm:prSet presAssocID="{409ABE0D-5EFA-4BFC-86FA-DD384AD5D6AC}" presName="sibTrans" presStyleCnt="0"/>
      <dgm:spPr/>
    </dgm:pt>
    <dgm:pt modelId="{3F2691A6-F018-427E-B811-420A9A316C0F}" type="pres">
      <dgm:prSet presAssocID="{5EFEA2C3-1862-49A8-BA3B-D1CC2C7F9630}" presName="node" presStyleLbl="node1" presStyleIdx="3" presStyleCnt="4" custScaleX="62141" custScaleY="41992" custLinFactNeighborX="-34029" custLinFactNeighborY="1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73E85-5174-4260-AB61-9F98E749A2FF}" type="presOf" srcId="{5EFEA2C3-1862-49A8-BA3B-D1CC2C7F9630}" destId="{3F2691A6-F018-427E-B811-420A9A316C0F}" srcOrd="0" destOrd="0" presId="urn:microsoft.com/office/officeart/2005/8/layout/default"/>
    <dgm:cxn modelId="{8C888684-A207-4A71-81B3-3BD9AAF06D0C}" type="presOf" srcId="{6A8588FD-D662-4E60-A288-F57732A4E837}" destId="{C2A167EC-074E-41C9-A5B0-0265DF0A1A90}" srcOrd="0" destOrd="0" presId="urn:microsoft.com/office/officeart/2005/8/layout/default"/>
    <dgm:cxn modelId="{BCC02031-36ED-4EB5-A0A0-82BFD378B5EF}" srcId="{C1CF769E-D00E-42C9-9B59-0086AFEE7052}" destId="{6A8588FD-D662-4E60-A288-F57732A4E837}" srcOrd="1" destOrd="0" parTransId="{1E9FA56E-00A3-45A8-ABC5-0F5E2B97D692}" sibTransId="{78870E3D-17F4-4697-B78F-CFBE8E04A479}"/>
    <dgm:cxn modelId="{D4BF50B7-2FBE-4BBB-B70B-E79E4AFEA89B}" type="presOf" srcId="{D7456727-3943-4C3E-A8E9-CF5E41EC5DEC}" destId="{13DCCE34-00BD-47CE-9BA1-2787AD6B3552}" srcOrd="0" destOrd="0" presId="urn:microsoft.com/office/officeart/2005/8/layout/default"/>
    <dgm:cxn modelId="{2F5E5FD8-F513-4D30-9ABB-16FF71C46581}" type="presOf" srcId="{C1CF769E-D00E-42C9-9B59-0086AFEE7052}" destId="{7612D459-1AF9-442F-9B11-A93A63BC6E8D}" srcOrd="0" destOrd="0" presId="urn:microsoft.com/office/officeart/2005/8/layout/default"/>
    <dgm:cxn modelId="{5B701261-8F59-4E58-AC7B-6D7768F24830}" srcId="{C1CF769E-D00E-42C9-9B59-0086AFEE7052}" destId="{69845D9B-DC4B-4586-86C8-D152EC98C583}" srcOrd="0" destOrd="0" parTransId="{4E8C6071-EAC2-4421-BE7E-A2774F44749E}" sibTransId="{65E9BCCA-5C47-42B6-B4AF-B13D04CDF362}"/>
    <dgm:cxn modelId="{071DC89D-C6F8-402D-BAA9-F192139BD50A}" srcId="{C1CF769E-D00E-42C9-9B59-0086AFEE7052}" destId="{D7456727-3943-4C3E-A8E9-CF5E41EC5DEC}" srcOrd="2" destOrd="0" parTransId="{7DC0603D-FB06-4FEE-BD26-5C37BD537BC9}" sibTransId="{409ABE0D-5EFA-4BFC-86FA-DD384AD5D6AC}"/>
    <dgm:cxn modelId="{68095129-72AE-4C01-B10C-B35448683D54}" srcId="{C1CF769E-D00E-42C9-9B59-0086AFEE7052}" destId="{5EFEA2C3-1862-49A8-BA3B-D1CC2C7F9630}" srcOrd="3" destOrd="0" parTransId="{9AE52F93-FD71-40B3-8CA5-EC1E98DFB5BB}" sibTransId="{5B858628-9D97-41CA-B096-3F6A9FFBF7E1}"/>
    <dgm:cxn modelId="{F5B73358-ACBE-414E-9D92-E5B04E10DE0D}" type="presOf" srcId="{69845D9B-DC4B-4586-86C8-D152EC98C583}" destId="{2D759F9B-6432-416A-BAE1-470A621AA12B}" srcOrd="0" destOrd="0" presId="urn:microsoft.com/office/officeart/2005/8/layout/default"/>
    <dgm:cxn modelId="{5D83F712-0DC3-4FA5-817B-76D7A9ED0187}" type="presParOf" srcId="{7612D459-1AF9-442F-9B11-A93A63BC6E8D}" destId="{2D759F9B-6432-416A-BAE1-470A621AA12B}" srcOrd="0" destOrd="0" presId="urn:microsoft.com/office/officeart/2005/8/layout/default"/>
    <dgm:cxn modelId="{7A0B55F6-C468-42FD-94B6-632096F96363}" type="presParOf" srcId="{7612D459-1AF9-442F-9B11-A93A63BC6E8D}" destId="{3EAE57EE-CFB7-4880-A74A-85B98A8CA2B2}" srcOrd="1" destOrd="0" presId="urn:microsoft.com/office/officeart/2005/8/layout/default"/>
    <dgm:cxn modelId="{9C78D7BF-9E6C-4841-B9CA-3F4DAE132A46}" type="presParOf" srcId="{7612D459-1AF9-442F-9B11-A93A63BC6E8D}" destId="{C2A167EC-074E-41C9-A5B0-0265DF0A1A90}" srcOrd="2" destOrd="0" presId="urn:microsoft.com/office/officeart/2005/8/layout/default"/>
    <dgm:cxn modelId="{99EFDB61-9A3A-41F9-9B70-83BEDD393961}" type="presParOf" srcId="{7612D459-1AF9-442F-9B11-A93A63BC6E8D}" destId="{9BD60A9B-B105-4729-8106-C0DDE7A0BF5D}" srcOrd="3" destOrd="0" presId="urn:microsoft.com/office/officeart/2005/8/layout/default"/>
    <dgm:cxn modelId="{A5B8F935-D8BE-4E2B-A53D-C4A5C82F459E}" type="presParOf" srcId="{7612D459-1AF9-442F-9B11-A93A63BC6E8D}" destId="{13DCCE34-00BD-47CE-9BA1-2787AD6B3552}" srcOrd="4" destOrd="0" presId="urn:microsoft.com/office/officeart/2005/8/layout/default"/>
    <dgm:cxn modelId="{351717F2-DBB5-4574-933B-346A51F9E5DD}" type="presParOf" srcId="{7612D459-1AF9-442F-9B11-A93A63BC6E8D}" destId="{BB2E4B9B-24DC-4976-B82C-6FF381DEC0F7}" srcOrd="5" destOrd="0" presId="urn:microsoft.com/office/officeart/2005/8/layout/default"/>
    <dgm:cxn modelId="{F8BEA300-14C9-4B6F-9755-B090E25B6B15}" type="presParOf" srcId="{7612D459-1AF9-442F-9B11-A93A63BC6E8D}" destId="{3F2691A6-F018-427E-B811-420A9A316C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59F9B-6432-416A-BAE1-470A621AA12B}">
      <dsp:nvSpPr>
        <dsp:cNvPr id="0" name=""/>
        <dsp:cNvSpPr/>
      </dsp:nvSpPr>
      <dsp:spPr>
        <a:xfrm>
          <a:off x="1440163" y="142151"/>
          <a:ext cx="2067352" cy="774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Georgia" panose="02040502050405020303" pitchFamily="18" charset="0"/>
            </a:rPr>
            <a:t>Дети видят только безопасные сайты</a:t>
          </a:r>
          <a:endParaRPr lang="ru-RU" sz="1300" b="1" kern="1200" dirty="0">
            <a:latin typeface="Georgia" panose="02040502050405020303" pitchFamily="18" charset="0"/>
          </a:endParaRPr>
        </a:p>
      </dsp:txBody>
      <dsp:txXfrm>
        <a:off x="1440163" y="142151"/>
        <a:ext cx="2067352" cy="774816"/>
      </dsp:txXfrm>
    </dsp:sp>
    <dsp:sp modelId="{C2A167EC-074E-41C9-A5B0-0265DF0A1A90}">
      <dsp:nvSpPr>
        <dsp:cNvPr id="0" name=""/>
        <dsp:cNvSpPr/>
      </dsp:nvSpPr>
      <dsp:spPr>
        <a:xfrm>
          <a:off x="2431334" y="1082196"/>
          <a:ext cx="2393204" cy="10589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содержанием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2431334" y="1082196"/>
        <a:ext cx="2393204" cy="1058908"/>
      </dsp:txXfrm>
    </dsp:sp>
    <dsp:sp modelId="{13DCCE34-00BD-47CE-9BA1-2787AD6B3552}">
      <dsp:nvSpPr>
        <dsp:cNvPr id="0" name=""/>
        <dsp:cNvSpPr/>
      </dsp:nvSpPr>
      <dsp:spPr>
        <a:xfrm>
          <a:off x="45686" y="1060995"/>
          <a:ext cx="2282638" cy="10912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Площадки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45686" y="1060995"/>
        <a:ext cx="2282638" cy="1091222"/>
      </dsp:txXfrm>
    </dsp:sp>
    <dsp:sp modelId="{3F2691A6-F018-427E-B811-420A9A316C0F}">
      <dsp:nvSpPr>
        <dsp:cNvPr id="0" name=""/>
        <dsp:cNvSpPr/>
      </dsp:nvSpPr>
      <dsp:spPr>
        <a:xfrm>
          <a:off x="1429185" y="2304818"/>
          <a:ext cx="2214916" cy="8980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1429185" y="2304818"/>
        <a:ext cx="2214916" cy="89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924944"/>
            <a:ext cx="6696744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ПАМЯТКА ПО УСТАНОВКЕ </a:t>
            </a:r>
            <a:b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МОБИЛЬНОГО ПРИЛОЖЕНИЯ </a:t>
            </a:r>
            <a: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/>
            </a:r>
            <a:b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С ФУНКЦИЕЙ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«РОДИТЕЛЬСКИЙ КОНТРОЛЬ»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Courier New" panose="02070309020205020404" pitchFamily="49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358"/>
            <a:ext cx="966436" cy="1274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" y="104685"/>
            <a:ext cx="1023048" cy="12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0197" y="252015"/>
            <a:ext cx="61744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МОБИЛЬНОЕ ПРИЛОЖЕНИЕ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С ФУНКЦИЕЙ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</a:t>
            </a:r>
          </a:p>
        </p:txBody>
      </p:sp>
      <p:pic>
        <p:nvPicPr>
          <p:cNvPr id="11" name="Picture 2" descr="Картинки по запросу касперский родительский контроль прило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0183"/>
            <a:ext cx="1536254" cy="153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1160183"/>
            <a:ext cx="6192688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безопасного использования ребенком мобильного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использовать мобильное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с функцией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«Родительский контроль».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данного приложения ребенок будет открывать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подходящие по возрасту сайты и приложения.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3844" y="290377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выполняет: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интернет-сайтов.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приложений и времени.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и простые настройки.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местоположения.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ребенку. </a:t>
            </a:r>
          </a:p>
        </p:txBody>
      </p:sp>
      <p:pic>
        <p:nvPicPr>
          <p:cNvPr id="1028" name="Picture 4" descr="Картинки по запросу дети и гаджет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27" y="4622680"/>
            <a:ext cx="3530698" cy="176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71307049"/>
              </p:ext>
            </p:extLst>
          </p:nvPr>
        </p:nvGraphicFramePr>
        <p:xfrm>
          <a:off x="251520" y="3016082"/>
          <a:ext cx="4860032" cy="341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1206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знаете, какие приложения открывают дети </a:t>
            </a:r>
            <a:b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 сколько времени тратят на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6984776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Помогайте детям выбрать «хорошие» приложения и грамотно распределять время между учебой и играми.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Неприемлемые приложения автоматически блокируются в соответствии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возрастными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категориями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Store или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Store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Устанавливайте максимальную продолжительность «игрового» времени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вечером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 выходным, а в учебные и ночные часы разрешайте запуск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приложений.</a:t>
            </a: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5526"/>
            <a:ext cx="45720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69269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Дети получают подсказки в игровой форме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72816"/>
            <a:ext cx="5544616" cy="266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получают понятные тактичные подсказки,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объясняющие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игровой форме, что происходит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может в любой момент проверить, сколько времени осталось на 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активность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видят на его устройстве.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всегда могут запросить у вас разрешение 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приложению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сайту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из окна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блокировки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устройстве.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артинки по запросу МОБИЛЬНОЕ ПРИЛОЖЕНИЕ С ФУНКЦИЕЙ «РОДИТЕЛЬСКИЙ КОНТРОЛ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7" y="33569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спокойны, потому что дети всегда в поле зрения</a:t>
            </a:r>
          </a:p>
        </p:txBody>
      </p:sp>
      <p:pic>
        <p:nvPicPr>
          <p:cNvPr id="6146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31" y="3356992"/>
            <a:ext cx="390525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376459"/>
            <a:ext cx="705678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всегда знаете, где находится ваш ребенок.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можете отслеживать местоположение ребенка в онлайн-режиме со своего мобильного устройства или компьютера.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важное сообщение дети никогда не пропустят, потому что оно будет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выведено на экран «детского» планшета или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смартфона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624736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ИНСТРУКЦИЯ ПО УСТАНОВКЕ МОБИЛЬНОГО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ПРИЛОЖЕНИЯ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ДЛЯ ОПЕРАЦИОННОЙ СИСТЕМЫ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ANDROID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43536"/>
            <a:ext cx="4572000" cy="632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Открываем магазин приложений </a:t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Market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14-67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27936"/>
          <a:stretch/>
        </p:blipFill>
        <p:spPr bwMode="auto">
          <a:xfrm>
            <a:off x="1661105" y="2636912"/>
            <a:ext cx="2162175" cy="2464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79962" y="3068960"/>
            <a:ext cx="4572000" cy="652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строке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поиска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вводим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контроль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Elisofenko_ov\Documents\СКРИН\Screenshot_2017-08-28-11-56-30-565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0669"/>
          <a:stretch/>
        </p:blipFill>
        <p:spPr bwMode="auto">
          <a:xfrm>
            <a:off x="5580112" y="3789040"/>
            <a:ext cx="217170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324036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рейтинг, отзывы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выбираем приложение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4514" y="1336353"/>
            <a:ext cx="4572000" cy="9321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Устанавливаем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приложение, следуя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мобильного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50-88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 bwMode="auto">
          <a:xfrm>
            <a:off x="1475656" y="1340768"/>
            <a:ext cx="2162175" cy="34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lisofenko_ov\Documents\СКРИН\Screenshot_2017-08-28-12-12-26-353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3897"/>
          <a:stretch/>
        </p:blipFill>
        <p:spPr bwMode="auto">
          <a:xfrm>
            <a:off x="5785637" y="2492896"/>
            <a:ext cx="2169753" cy="355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176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맑은 고딕</vt:lpstr>
      <vt:lpstr>Arial</vt:lpstr>
      <vt:lpstr>Batang</vt:lpstr>
      <vt:lpstr>Calibri</vt:lpstr>
      <vt:lpstr>Courier New</vt:lpstr>
      <vt:lpstr>Georgia</vt:lpstr>
      <vt:lpstr>Segoe Print</vt:lpstr>
      <vt:lpstr>Times New Roman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Ершова Тамилла Сергеевна</dc:creator>
  <cp:lastModifiedBy>Маркин Сергей Викторович</cp:lastModifiedBy>
  <cp:revision>39</cp:revision>
  <dcterms:created xsi:type="dcterms:W3CDTF">2014-04-01T16:35:38Z</dcterms:created>
  <dcterms:modified xsi:type="dcterms:W3CDTF">2017-11-13T06:49:58Z</dcterms:modified>
</cp:coreProperties>
</file>