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0" r:id="rId4"/>
    <p:sldId id="263" r:id="rId5"/>
    <p:sldId id="272" r:id="rId6"/>
    <p:sldId id="274" r:id="rId7"/>
    <p:sldId id="278" r:id="rId8"/>
    <p:sldId id="279" r:id="rId9"/>
    <p:sldId id="284" r:id="rId10"/>
    <p:sldId id="271" r:id="rId11"/>
    <p:sldId id="273" r:id="rId12"/>
    <p:sldId id="262" r:id="rId13"/>
    <p:sldId id="282" r:id="rId14"/>
    <p:sldId id="268" r:id="rId15"/>
    <p:sldId id="269" r:id="rId16"/>
    <p:sldId id="277" r:id="rId17"/>
    <p:sldId id="270" r:id="rId18"/>
    <p:sldId id="283" r:id="rId19"/>
    <p:sldId id="267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23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00096-07EA-4F01-9E9B-4FB26A740131}" type="doc">
      <dgm:prSet loTypeId="urn:microsoft.com/office/officeart/2005/8/layout/pyramid2" loCatId="list" qsTypeId="urn:microsoft.com/office/officeart/2005/8/quickstyle/3d2" qsCatId="3D" csTypeId="urn:microsoft.com/office/officeart/2005/8/colors/accent5_2" csCatId="accent5" phldr="1"/>
      <dgm:spPr/>
    </dgm:pt>
    <dgm:pt modelId="{DCE3EDF1-47CE-48D5-9EE1-5B5FD3ED306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Спортивные праздники</a:t>
          </a:r>
          <a:endParaRPr lang="ru-RU" sz="1800" b="1" dirty="0">
            <a:solidFill>
              <a:srgbClr val="002060"/>
            </a:solidFill>
          </a:endParaRPr>
        </a:p>
      </dgm:t>
    </dgm:pt>
    <dgm:pt modelId="{D7E8E61C-FE90-4180-9D41-BDC5E46483F5}" type="parTrans" cxnId="{A29BA346-2F18-436D-939F-C0DF31B06DDE}">
      <dgm:prSet/>
      <dgm:spPr/>
      <dgm:t>
        <a:bodyPr/>
        <a:lstStyle/>
        <a:p>
          <a:endParaRPr lang="ru-RU"/>
        </a:p>
      </dgm:t>
    </dgm:pt>
    <dgm:pt modelId="{BF4AC3F8-5F6D-42E5-97D4-4CE4CCF63D17}" type="sibTrans" cxnId="{A29BA346-2F18-436D-939F-C0DF31B06DDE}">
      <dgm:prSet/>
      <dgm:spPr/>
      <dgm:t>
        <a:bodyPr/>
        <a:lstStyle/>
        <a:p>
          <a:endParaRPr lang="ru-RU"/>
        </a:p>
      </dgm:t>
    </dgm:pt>
    <dgm:pt modelId="{9247B381-C10F-4BC6-B62F-969B1BEA1D8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Профилактические встречи со специалистами</a:t>
          </a:r>
          <a:endParaRPr lang="ru-RU" sz="1800" b="1" dirty="0">
            <a:solidFill>
              <a:srgbClr val="002060"/>
            </a:solidFill>
          </a:endParaRPr>
        </a:p>
      </dgm:t>
    </dgm:pt>
    <dgm:pt modelId="{D48AF468-285B-4539-B095-EDDEF26B5738}" type="parTrans" cxnId="{787171E6-212E-4728-AD95-C4D1DC6D4AC4}">
      <dgm:prSet/>
      <dgm:spPr/>
      <dgm:t>
        <a:bodyPr/>
        <a:lstStyle/>
        <a:p>
          <a:endParaRPr lang="ru-RU"/>
        </a:p>
      </dgm:t>
    </dgm:pt>
    <dgm:pt modelId="{B20D5B5E-0CBF-4B7E-88FB-FEE88747907A}" type="sibTrans" cxnId="{787171E6-212E-4728-AD95-C4D1DC6D4AC4}">
      <dgm:prSet/>
      <dgm:spPr/>
      <dgm:t>
        <a:bodyPr/>
        <a:lstStyle/>
        <a:p>
          <a:endParaRPr lang="ru-RU"/>
        </a:p>
      </dgm:t>
    </dgm:pt>
    <dgm:pt modelId="{C3E5519E-78E8-4975-A09F-721AE0C4BFF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Конкурсы, викторины, выставки</a:t>
          </a:r>
          <a:endParaRPr lang="ru-RU" sz="1800" b="1" dirty="0">
            <a:solidFill>
              <a:srgbClr val="002060"/>
            </a:solidFill>
          </a:endParaRPr>
        </a:p>
      </dgm:t>
    </dgm:pt>
    <dgm:pt modelId="{33C30DCC-5F91-470E-BFC2-0C9A7A9358A4}" type="parTrans" cxnId="{6CC15CB6-41B3-4C7B-AFC5-D11A96968157}">
      <dgm:prSet/>
      <dgm:spPr/>
      <dgm:t>
        <a:bodyPr/>
        <a:lstStyle/>
        <a:p>
          <a:endParaRPr lang="ru-RU"/>
        </a:p>
      </dgm:t>
    </dgm:pt>
    <dgm:pt modelId="{8B650353-47F7-4D97-BA08-F6114027E15D}" type="sibTrans" cxnId="{6CC15CB6-41B3-4C7B-AFC5-D11A96968157}">
      <dgm:prSet/>
      <dgm:spPr/>
      <dgm:t>
        <a:bodyPr/>
        <a:lstStyle/>
        <a:p>
          <a:endParaRPr lang="ru-RU"/>
        </a:p>
      </dgm:t>
    </dgm:pt>
    <dgm:pt modelId="{80C91F28-C058-4CB2-B9F1-006833DD52A5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rgbClr val="002060"/>
              </a:solidFill>
            </a:rPr>
            <a:t>Флеш</a:t>
          </a:r>
          <a:r>
            <a:rPr lang="ru-RU" sz="1800" b="1" dirty="0" smtClean="0">
              <a:solidFill>
                <a:srgbClr val="002060"/>
              </a:solidFill>
            </a:rPr>
            <a:t>-мобы, акции</a:t>
          </a:r>
          <a:endParaRPr lang="ru-RU" sz="1800" b="1" dirty="0">
            <a:solidFill>
              <a:srgbClr val="002060"/>
            </a:solidFill>
          </a:endParaRPr>
        </a:p>
      </dgm:t>
    </dgm:pt>
    <dgm:pt modelId="{75A221CA-A8FD-41DA-AD84-285C58942F34}" type="parTrans" cxnId="{893D2FEB-5B51-4171-B803-943BC2477869}">
      <dgm:prSet/>
      <dgm:spPr/>
      <dgm:t>
        <a:bodyPr/>
        <a:lstStyle/>
        <a:p>
          <a:endParaRPr lang="ru-RU"/>
        </a:p>
      </dgm:t>
    </dgm:pt>
    <dgm:pt modelId="{4B0664BF-3483-4CDC-A3BD-293FF91F1EAD}" type="sibTrans" cxnId="{893D2FEB-5B51-4171-B803-943BC2477869}">
      <dgm:prSet/>
      <dgm:spPr/>
      <dgm:t>
        <a:bodyPr/>
        <a:lstStyle/>
        <a:p>
          <a:endParaRPr lang="ru-RU"/>
        </a:p>
      </dgm:t>
    </dgm:pt>
    <dgm:pt modelId="{A5B7E7F2-8B80-459D-ADC9-35549F96744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Дни Здоровья                            «Спорт, семья и школа»</a:t>
          </a:r>
          <a:endParaRPr lang="ru-RU" sz="1800" b="1" dirty="0">
            <a:solidFill>
              <a:srgbClr val="002060"/>
            </a:solidFill>
          </a:endParaRPr>
        </a:p>
      </dgm:t>
    </dgm:pt>
    <dgm:pt modelId="{3D115572-EE42-4596-A151-FD43B2A451DE}" type="parTrans" cxnId="{9C931D90-3CFA-458D-867C-746791E2BDB4}">
      <dgm:prSet/>
      <dgm:spPr/>
      <dgm:t>
        <a:bodyPr/>
        <a:lstStyle/>
        <a:p>
          <a:endParaRPr lang="ru-RU"/>
        </a:p>
      </dgm:t>
    </dgm:pt>
    <dgm:pt modelId="{B9D9EF34-25C9-47D5-9C15-E61DF2E42326}" type="sibTrans" cxnId="{9C931D90-3CFA-458D-867C-746791E2BDB4}">
      <dgm:prSet/>
      <dgm:spPr/>
      <dgm:t>
        <a:bodyPr/>
        <a:lstStyle/>
        <a:p>
          <a:endParaRPr lang="ru-RU"/>
        </a:p>
      </dgm:t>
    </dgm:pt>
    <dgm:pt modelId="{985D68EF-A0BF-47C6-8ECB-536318E4DBA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Танцевальный ринг                          «Движение – это жизнь»</a:t>
          </a:r>
          <a:endParaRPr lang="ru-RU" sz="1800" b="1" dirty="0">
            <a:solidFill>
              <a:srgbClr val="002060"/>
            </a:solidFill>
          </a:endParaRPr>
        </a:p>
      </dgm:t>
    </dgm:pt>
    <dgm:pt modelId="{B1E07D12-65F1-4226-87BF-5C1ED8D312B1}" type="parTrans" cxnId="{435D3B70-DD26-497F-B926-AA408741F3FD}">
      <dgm:prSet/>
      <dgm:spPr/>
      <dgm:t>
        <a:bodyPr/>
        <a:lstStyle/>
        <a:p>
          <a:endParaRPr lang="ru-RU"/>
        </a:p>
      </dgm:t>
    </dgm:pt>
    <dgm:pt modelId="{41623007-FDBA-44A4-B349-96D87FFA7BEC}" type="sibTrans" cxnId="{435D3B70-DD26-497F-B926-AA408741F3FD}">
      <dgm:prSet/>
      <dgm:spPr/>
      <dgm:t>
        <a:bodyPr/>
        <a:lstStyle/>
        <a:p>
          <a:endParaRPr lang="ru-RU"/>
        </a:p>
      </dgm:t>
    </dgm:pt>
    <dgm:pt modelId="{BEB83939-1F05-4555-BC88-76D4F325B8A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Фестивали ГТО</a:t>
          </a:r>
          <a:endParaRPr lang="ru-RU" sz="1800" b="1" dirty="0">
            <a:solidFill>
              <a:srgbClr val="002060"/>
            </a:solidFill>
          </a:endParaRPr>
        </a:p>
      </dgm:t>
    </dgm:pt>
    <dgm:pt modelId="{36DCE2BC-EA1B-490C-85D3-E0E7F0620A6D}" type="parTrans" cxnId="{D7E56159-61BC-4986-A8C6-68A33D3CC5AA}">
      <dgm:prSet/>
      <dgm:spPr/>
      <dgm:t>
        <a:bodyPr/>
        <a:lstStyle/>
        <a:p>
          <a:endParaRPr lang="ru-RU"/>
        </a:p>
      </dgm:t>
    </dgm:pt>
    <dgm:pt modelId="{5BC2C2C7-891E-411B-8548-1DF1BEC7275B}" type="sibTrans" cxnId="{D7E56159-61BC-4986-A8C6-68A33D3CC5AA}">
      <dgm:prSet/>
      <dgm:spPr/>
      <dgm:t>
        <a:bodyPr/>
        <a:lstStyle/>
        <a:p>
          <a:endParaRPr lang="ru-RU"/>
        </a:p>
      </dgm:t>
    </dgm:pt>
    <dgm:pt modelId="{35F8B041-1612-4435-B76C-7DE1C1F7958F}" type="pres">
      <dgm:prSet presAssocID="{91400096-07EA-4F01-9E9B-4FB26A740131}" presName="compositeShape" presStyleCnt="0">
        <dgm:presLayoutVars>
          <dgm:dir/>
          <dgm:resizeHandles/>
        </dgm:presLayoutVars>
      </dgm:prSet>
      <dgm:spPr/>
    </dgm:pt>
    <dgm:pt modelId="{9DA1793A-E221-41A5-8307-B693337200A5}" type="pres">
      <dgm:prSet presAssocID="{91400096-07EA-4F01-9E9B-4FB26A740131}" presName="pyramid" presStyleLbl="node1" presStyleIdx="0" presStyleCnt="1" custLinFactNeighborY="-641"/>
      <dgm:spPr/>
    </dgm:pt>
    <dgm:pt modelId="{16BD9933-4549-42C4-8235-A6339EA8D580}" type="pres">
      <dgm:prSet presAssocID="{91400096-07EA-4F01-9E9B-4FB26A740131}" presName="theList" presStyleCnt="0"/>
      <dgm:spPr/>
    </dgm:pt>
    <dgm:pt modelId="{9AC4D6C0-0BD7-4199-B8A1-18D7266D96F5}" type="pres">
      <dgm:prSet presAssocID="{DCE3EDF1-47CE-48D5-9EE1-5B5FD3ED306D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2BE3F-74D4-4FF6-9E88-1E66AE279AA7}" type="pres">
      <dgm:prSet presAssocID="{DCE3EDF1-47CE-48D5-9EE1-5B5FD3ED306D}" presName="aSpace" presStyleCnt="0"/>
      <dgm:spPr/>
    </dgm:pt>
    <dgm:pt modelId="{CD30AAB8-D4B0-4299-ADCB-A6AA1E9B1B83}" type="pres">
      <dgm:prSet presAssocID="{BEB83939-1F05-4555-BC88-76D4F325B8AF}" presName="aNode" presStyleLbl="fgAcc1" presStyleIdx="1" presStyleCnt="7" custLinFactNeighborX="-657" custLinFactNeighborY="16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B156D-36B6-481D-A0CE-5BFA01FB918A}" type="pres">
      <dgm:prSet presAssocID="{BEB83939-1F05-4555-BC88-76D4F325B8AF}" presName="aSpace" presStyleCnt="0"/>
      <dgm:spPr/>
    </dgm:pt>
    <dgm:pt modelId="{6A93998E-929D-4C3E-9460-206848EB4743}" type="pres">
      <dgm:prSet presAssocID="{80C91F28-C058-4CB2-B9F1-006833DD52A5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5D7C7-ED8F-401A-BC2F-C021138E74B0}" type="pres">
      <dgm:prSet presAssocID="{80C91F28-C058-4CB2-B9F1-006833DD52A5}" presName="aSpace" presStyleCnt="0"/>
      <dgm:spPr/>
    </dgm:pt>
    <dgm:pt modelId="{48A3AC34-A58E-4D8D-81D2-350B5C7A6455}" type="pres">
      <dgm:prSet presAssocID="{A5B7E7F2-8B80-459D-ADC9-35549F96744C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35C50-1011-4CA2-95ED-CC3298E410DF}" type="pres">
      <dgm:prSet presAssocID="{A5B7E7F2-8B80-459D-ADC9-35549F96744C}" presName="aSpace" presStyleCnt="0"/>
      <dgm:spPr/>
    </dgm:pt>
    <dgm:pt modelId="{7AB9C845-64BD-47D7-BB38-69246A24EED7}" type="pres">
      <dgm:prSet presAssocID="{985D68EF-A0BF-47C6-8ECB-536318E4DBAD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92AE1-DFCB-446B-BC78-990AAC25CF74}" type="pres">
      <dgm:prSet presAssocID="{985D68EF-A0BF-47C6-8ECB-536318E4DBAD}" presName="aSpace" presStyleCnt="0"/>
      <dgm:spPr/>
    </dgm:pt>
    <dgm:pt modelId="{9FB0F362-B434-4CCA-B53C-A18DB752F841}" type="pres">
      <dgm:prSet presAssocID="{9247B381-C10F-4BC6-B62F-969B1BEA1D83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C5310-6B0B-4581-8B11-6D2197B55045}" type="pres">
      <dgm:prSet presAssocID="{9247B381-C10F-4BC6-B62F-969B1BEA1D83}" presName="aSpace" presStyleCnt="0"/>
      <dgm:spPr/>
    </dgm:pt>
    <dgm:pt modelId="{267C55DF-55ED-4EB0-9C57-899634798926}" type="pres">
      <dgm:prSet presAssocID="{C3E5519E-78E8-4975-A09F-721AE0C4BFFA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9CC50-E69E-4FF0-8AE0-49F82831B427}" type="pres">
      <dgm:prSet presAssocID="{C3E5519E-78E8-4975-A09F-721AE0C4BFFA}" presName="aSpace" presStyleCnt="0"/>
      <dgm:spPr/>
    </dgm:pt>
  </dgm:ptLst>
  <dgm:cxnLst>
    <dgm:cxn modelId="{52DF010E-D61F-4F30-80FB-FC96DBFB2EC3}" type="presOf" srcId="{C3E5519E-78E8-4975-A09F-721AE0C4BFFA}" destId="{267C55DF-55ED-4EB0-9C57-899634798926}" srcOrd="0" destOrd="0" presId="urn:microsoft.com/office/officeart/2005/8/layout/pyramid2"/>
    <dgm:cxn modelId="{72E0FCC0-B21E-4794-91EE-5AC7F1F9C248}" type="presOf" srcId="{9247B381-C10F-4BC6-B62F-969B1BEA1D83}" destId="{9FB0F362-B434-4CCA-B53C-A18DB752F841}" srcOrd="0" destOrd="0" presId="urn:microsoft.com/office/officeart/2005/8/layout/pyramid2"/>
    <dgm:cxn modelId="{A360BA05-942A-48CE-B065-A17F3AA0AEA4}" type="presOf" srcId="{A5B7E7F2-8B80-459D-ADC9-35549F96744C}" destId="{48A3AC34-A58E-4D8D-81D2-350B5C7A6455}" srcOrd="0" destOrd="0" presId="urn:microsoft.com/office/officeart/2005/8/layout/pyramid2"/>
    <dgm:cxn modelId="{6CC15CB6-41B3-4C7B-AFC5-D11A96968157}" srcId="{91400096-07EA-4F01-9E9B-4FB26A740131}" destId="{C3E5519E-78E8-4975-A09F-721AE0C4BFFA}" srcOrd="6" destOrd="0" parTransId="{33C30DCC-5F91-470E-BFC2-0C9A7A9358A4}" sibTransId="{8B650353-47F7-4D97-BA08-F6114027E15D}"/>
    <dgm:cxn modelId="{A29BA346-2F18-436D-939F-C0DF31B06DDE}" srcId="{91400096-07EA-4F01-9E9B-4FB26A740131}" destId="{DCE3EDF1-47CE-48D5-9EE1-5B5FD3ED306D}" srcOrd="0" destOrd="0" parTransId="{D7E8E61C-FE90-4180-9D41-BDC5E46483F5}" sibTransId="{BF4AC3F8-5F6D-42E5-97D4-4CE4CCF63D17}"/>
    <dgm:cxn modelId="{893D2FEB-5B51-4171-B803-943BC2477869}" srcId="{91400096-07EA-4F01-9E9B-4FB26A740131}" destId="{80C91F28-C058-4CB2-B9F1-006833DD52A5}" srcOrd="2" destOrd="0" parTransId="{75A221CA-A8FD-41DA-AD84-285C58942F34}" sibTransId="{4B0664BF-3483-4CDC-A3BD-293FF91F1EAD}"/>
    <dgm:cxn modelId="{47B423FA-9290-4EC1-95D6-60EAE9F75BB8}" type="presOf" srcId="{BEB83939-1F05-4555-BC88-76D4F325B8AF}" destId="{CD30AAB8-D4B0-4299-ADCB-A6AA1E9B1B83}" srcOrd="0" destOrd="0" presId="urn:microsoft.com/office/officeart/2005/8/layout/pyramid2"/>
    <dgm:cxn modelId="{787171E6-212E-4728-AD95-C4D1DC6D4AC4}" srcId="{91400096-07EA-4F01-9E9B-4FB26A740131}" destId="{9247B381-C10F-4BC6-B62F-969B1BEA1D83}" srcOrd="5" destOrd="0" parTransId="{D48AF468-285B-4539-B095-EDDEF26B5738}" sibTransId="{B20D5B5E-0CBF-4B7E-88FB-FEE88747907A}"/>
    <dgm:cxn modelId="{04EDE4CE-3D75-4820-BDAB-628735B8198F}" type="presOf" srcId="{91400096-07EA-4F01-9E9B-4FB26A740131}" destId="{35F8B041-1612-4435-B76C-7DE1C1F7958F}" srcOrd="0" destOrd="0" presId="urn:microsoft.com/office/officeart/2005/8/layout/pyramid2"/>
    <dgm:cxn modelId="{43DEBAEB-13BD-4F2C-83F3-6A1DD572D95A}" type="presOf" srcId="{985D68EF-A0BF-47C6-8ECB-536318E4DBAD}" destId="{7AB9C845-64BD-47D7-BB38-69246A24EED7}" srcOrd="0" destOrd="0" presId="urn:microsoft.com/office/officeart/2005/8/layout/pyramid2"/>
    <dgm:cxn modelId="{25F5EE4F-B0D2-49E1-B4F0-0FBC8F9B1509}" type="presOf" srcId="{DCE3EDF1-47CE-48D5-9EE1-5B5FD3ED306D}" destId="{9AC4D6C0-0BD7-4199-B8A1-18D7266D96F5}" srcOrd="0" destOrd="0" presId="urn:microsoft.com/office/officeart/2005/8/layout/pyramid2"/>
    <dgm:cxn modelId="{435D3B70-DD26-497F-B926-AA408741F3FD}" srcId="{91400096-07EA-4F01-9E9B-4FB26A740131}" destId="{985D68EF-A0BF-47C6-8ECB-536318E4DBAD}" srcOrd="4" destOrd="0" parTransId="{B1E07D12-65F1-4226-87BF-5C1ED8D312B1}" sibTransId="{41623007-FDBA-44A4-B349-96D87FFA7BEC}"/>
    <dgm:cxn modelId="{9C931D90-3CFA-458D-867C-746791E2BDB4}" srcId="{91400096-07EA-4F01-9E9B-4FB26A740131}" destId="{A5B7E7F2-8B80-459D-ADC9-35549F96744C}" srcOrd="3" destOrd="0" parTransId="{3D115572-EE42-4596-A151-FD43B2A451DE}" sibTransId="{B9D9EF34-25C9-47D5-9C15-E61DF2E42326}"/>
    <dgm:cxn modelId="{4739BE4E-3D47-4A18-834C-78DF4412C524}" type="presOf" srcId="{80C91F28-C058-4CB2-B9F1-006833DD52A5}" destId="{6A93998E-929D-4C3E-9460-206848EB4743}" srcOrd="0" destOrd="0" presId="urn:microsoft.com/office/officeart/2005/8/layout/pyramid2"/>
    <dgm:cxn modelId="{D7E56159-61BC-4986-A8C6-68A33D3CC5AA}" srcId="{91400096-07EA-4F01-9E9B-4FB26A740131}" destId="{BEB83939-1F05-4555-BC88-76D4F325B8AF}" srcOrd="1" destOrd="0" parTransId="{36DCE2BC-EA1B-490C-85D3-E0E7F0620A6D}" sibTransId="{5BC2C2C7-891E-411B-8548-1DF1BEC7275B}"/>
    <dgm:cxn modelId="{0DA5C1C1-F332-41D2-A636-B9FEA86BD2D5}" type="presParOf" srcId="{35F8B041-1612-4435-B76C-7DE1C1F7958F}" destId="{9DA1793A-E221-41A5-8307-B693337200A5}" srcOrd="0" destOrd="0" presId="urn:microsoft.com/office/officeart/2005/8/layout/pyramid2"/>
    <dgm:cxn modelId="{024F1C9A-9EDC-42F4-A2DC-308ECB362578}" type="presParOf" srcId="{35F8B041-1612-4435-B76C-7DE1C1F7958F}" destId="{16BD9933-4549-42C4-8235-A6339EA8D580}" srcOrd="1" destOrd="0" presId="urn:microsoft.com/office/officeart/2005/8/layout/pyramid2"/>
    <dgm:cxn modelId="{3D5844AF-865A-4DCB-ACDA-CE7B99D63B88}" type="presParOf" srcId="{16BD9933-4549-42C4-8235-A6339EA8D580}" destId="{9AC4D6C0-0BD7-4199-B8A1-18D7266D96F5}" srcOrd="0" destOrd="0" presId="urn:microsoft.com/office/officeart/2005/8/layout/pyramid2"/>
    <dgm:cxn modelId="{E24C3846-FAC4-4C42-A37D-12587FE9293B}" type="presParOf" srcId="{16BD9933-4549-42C4-8235-A6339EA8D580}" destId="{EEC2BE3F-74D4-4FF6-9E88-1E66AE279AA7}" srcOrd="1" destOrd="0" presId="urn:microsoft.com/office/officeart/2005/8/layout/pyramid2"/>
    <dgm:cxn modelId="{1089A3F7-8C0F-4DA7-8C99-7299B41C38D4}" type="presParOf" srcId="{16BD9933-4549-42C4-8235-A6339EA8D580}" destId="{CD30AAB8-D4B0-4299-ADCB-A6AA1E9B1B83}" srcOrd="2" destOrd="0" presId="urn:microsoft.com/office/officeart/2005/8/layout/pyramid2"/>
    <dgm:cxn modelId="{0EF307C5-BDB0-4874-8A0C-19174F7AFCC9}" type="presParOf" srcId="{16BD9933-4549-42C4-8235-A6339EA8D580}" destId="{AEDB156D-36B6-481D-A0CE-5BFA01FB918A}" srcOrd="3" destOrd="0" presId="urn:microsoft.com/office/officeart/2005/8/layout/pyramid2"/>
    <dgm:cxn modelId="{FD8FF3A0-FA17-438D-BD10-8D007D5DACCD}" type="presParOf" srcId="{16BD9933-4549-42C4-8235-A6339EA8D580}" destId="{6A93998E-929D-4C3E-9460-206848EB4743}" srcOrd="4" destOrd="0" presId="urn:microsoft.com/office/officeart/2005/8/layout/pyramid2"/>
    <dgm:cxn modelId="{31FE4051-2F45-48F5-AB29-E1459ECEA721}" type="presParOf" srcId="{16BD9933-4549-42C4-8235-A6339EA8D580}" destId="{7295D7C7-ED8F-401A-BC2F-C021138E74B0}" srcOrd="5" destOrd="0" presId="urn:microsoft.com/office/officeart/2005/8/layout/pyramid2"/>
    <dgm:cxn modelId="{B9790702-1C7C-4E5B-B9E7-9DD8363F1297}" type="presParOf" srcId="{16BD9933-4549-42C4-8235-A6339EA8D580}" destId="{48A3AC34-A58E-4D8D-81D2-350B5C7A6455}" srcOrd="6" destOrd="0" presId="urn:microsoft.com/office/officeart/2005/8/layout/pyramid2"/>
    <dgm:cxn modelId="{5C7E2F9A-E12C-4483-AACE-09B3264B2D21}" type="presParOf" srcId="{16BD9933-4549-42C4-8235-A6339EA8D580}" destId="{2F335C50-1011-4CA2-95ED-CC3298E410DF}" srcOrd="7" destOrd="0" presId="urn:microsoft.com/office/officeart/2005/8/layout/pyramid2"/>
    <dgm:cxn modelId="{26C2251A-2E53-4231-A038-D7DBBA03BEB4}" type="presParOf" srcId="{16BD9933-4549-42C4-8235-A6339EA8D580}" destId="{7AB9C845-64BD-47D7-BB38-69246A24EED7}" srcOrd="8" destOrd="0" presId="urn:microsoft.com/office/officeart/2005/8/layout/pyramid2"/>
    <dgm:cxn modelId="{674B46C8-CF95-47CE-987B-B5F481DB11ED}" type="presParOf" srcId="{16BD9933-4549-42C4-8235-A6339EA8D580}" destId="{E3F92AE1-DFCB-446B-BC78-990AAC25CF74}" srcOrd="9" destOrd="0" presId="urn:microsoft.com/office/officeart/2005/8/layout/pyramid2"/>
    <dgm:cxn modelId="{7336C0DD-A9A0-4166-9AF7-A3CCBC4BF6EF}" type="presParOf" srcId="{16BD9933-4549-42C4-8235-A6339EA8D580}" destId="{9FB0F362-B434-4CCA-B53C-A18DB752F841}" srcOrd="10" destOrd="0" presId="urn:microsoft.com/office/officeart/2005/8/layout/pyramid2"/>
    <dgm:cxn modelId="{AC22E346-F524-4D6C-96B3-CF41612A0EFF}" type="presParOf" srcId="{16BD9933-4549-42C4-8235-A6339EA8D580}" destId="{E44C5310-6B0B-4581-8B11-6D2197B55045}" srcOrd="11" destOrd="0" presId="urn:microsoft.com/office/officeart/2005/8/layout/pyramid2"/>
    <dgm:cxn modelId="{D35BD6D2-9396-4141-B034-A454A9C537C8}" type="presParOf" srcId="{16BD9933-4549-42C4-8235-A6339EA8D580}" destId="{267C55DF-55ED-4EB0-9C57-899634798926}" srcOrd="12" destOrd="0" presId="urn:microsoft.com/office/officeart/2005/8/layout/pyramid2"/>
    <dgm:cxn modelId="{7FC0A58B-D355-49BF-BFE5-FDF0B16CEBA8}" type="presParOf" srcId="{16BD9933-4549-42C4-8235-A6339EA8D580}" destId="{D2E9CC50-E69E-4FF0-8AE0-49F82831B427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1793A-E221-41A5-8307-B693337200A5}">
      <dsp:nvSpPr>
        <dsp:cNvPr id="0" name=""/>
        <dsp:cNvSpPr/>
      </dsp:nvSpPr>
      <dsp:spPr>
        <a:xfrm>
          <a:off x="35356" y="0"/>
          <a:ext cx="5705856" cy="5705856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4D6C0-0BD7-4199-B8A1-18D7266D96F5}">
      <dsp:nvSpPr>
        <dsp:cNvPr id="0" name=""/>
        <dsp:cNvSpPr/>
      </dsp:nvSpPr>
      <dsp:spPr>
        <a:xfrm>
          <a:off x="2888284" y="571142"/>
          <a:ext cx="3708806" cy="5795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Спортивные праздники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916573" y="599431"/>
        <a:ext cx="3652228" cy="522923"/>
      </dsp:txXfrm>
    </dsp:sp>
    <dsp:sp modelId="{CD30AAB8-D4B0-4299-ADCB-A6AA1E9B1B83}">
      <dsp:nvSpPr>
        <dsp:cNvPr id="0" name=""/>
        <dsp:cNvSpPr/>
      </dsp:nvSpPr>
      <dsp:spPr>
        <a:xfrm>
          <a:off x="2863917" y="1235273"/>
          <a:ext cx="3708806" cy="5795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Фестивали ГТО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892206" y="1263562"/>
        <a:ext cx="3652228" cy="522923"/>
      </dsp:txXfrm>
    </dsp:sp>
    <dsp:sp modelId="{6A93998E-929D-4C3E-9460-206848EB4743}">
      <dsp:nvSpPr>
        <dsp:cNvPr id="0" name=""/>
        <dsp:cNvSpPr/>
      </dsp:nvSpPr>
      <dsp:spPr>
        <a:xfrm>
          <a:off x="2888284" y="1875020"/>
          <a:ext cx="3708806" cy="5795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Флеш</a:t>
          </a:r>
          <a:r>
            <a:rPr lang="ru-RU" sz="1800" b="1" kern="1200" dirty="0" smtClean="0">
              <a:solidFill>
                <a:srgbClr val="002060"/>
              </a:solidFill>
            </a:rPr>
            <a:t>-мобы, акции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916573" y="1903309"/>
        <a:ext cx="3652228" cy="522923"/>
      </dsp:txXfrm>
    </dsp:sp>
    <dsp:sp modelId="{48A3AC34-A58E-4D8D-81D2-350B5C7A6455}">
      <dsp:nvSpPr>
        <dsp:cNvPr id="0" name=""/>
        <dsp:cNvSpPr/>
      </dsp:nvSpPr>
      <dsp:spPr>
        <a:xfrm>
          <a:off x="2888284" y="2526958"/>
          <a:ext cx="3708806" cy="5795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Дни Здоровья                            «Спорт, семья и школа»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916573" y="2555247"/>
        <a:ext cx="3652228" cy="522923"/>
      </dsp:txXfrm>
    </dsp:sp>
    <dsp:sp modelId="{7AB9C845-64BD-47D7-BB38-69246A24EED7}">
      <dsp:nvSpPr>
        <dsp:cNvPr id="0" name=""/>
        <dsp:cNvSpPr/>
      </dsp:nvSpPr>
      <dsp:spPr>
        <a:xfrm>
          <a:off x="2888284" y="3178897"/>
          <a:ext cx="3708806" cy="5795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Танцевальный ринг                          «Движение – это жизнь»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916573" y="3207186"/>
        <a:ext cx="3652228" cy="522923"/>
      </dsp:txXfrm>
    </dsp:sp>
    <dsp:sp modelId="{9FB0F362-B434-4CCA-B53C-A18DB752F841}">
      <dsp:nvSpPr>
        <dsp:cNvPr id="0" name=""/>
        <dsp:cNvSpPr/>
      </dsp:nvSpPr>
      <dsp:spPr>
        <a:xfrm>
          <a:off x="2888284" y="3830835"/>
          <a:ext cx="3708806" cy="5795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Профилактические встречи со специалистами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916573" y="3859124"/>
        <a:ext cx="3652228" cy="522923"/>
      </dsp:txXfrm>
    </dsp:sp>
    <dsp:sp modelId="{267C55DF-55ED-4EB0-9C57-899634798926}">
      <dsp:nvSpPr>
        <dsp:cNvPr id="0" name=""/>
        <dsp:cNvSpPr/>
      </dsp:nvSpPr>
      <dsp:spPr>
        <a:xfrm>
          <a:off x="2888284" y="4482774"/>
          <a:ext cx="3708806" cy="5795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Конкурсы, викторины, выставки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916573" y="4511063"/>
        <a:ext cx="3652228" cy="522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4.png"/><Relationship Id="rId7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39.jpg"/><Relationship Id="rId4" Type="http://schemas.openxmlformats.org/officeDocument/2006/relationships/image" Target="../media/image25.jpeg"/><Relationship Id="rId9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41.jpg"/><Relationship Id="rId7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39.jpg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24.png"/><Relationship Id="rId7" Type="http://schemas.openxmlformats.org/officeDocument/2006/relationships/image" Target="../media/image4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0.jpeg"/><Relationship Id="rId5" Type="http://schemas.openxmlformats.org/officeDocument/2006/relationships/image" Target="../media/image26.png"/><Relationship Id="rId10" Type="http://schemas.openxmlformats.org/officeDocument/2006/relationships/image" Target="../media/image47.jpg"/><Relationship Id="rId4" Type="http://schemas.openxmlformats.org/officeDocument/2006/relationships/image" Target="../media/image25.jpeg"/><Relationship Id="rId9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24.png"/><Relationship Id="rId7" Type="http://schemas.openxmlformats.org/officeDocument/2006/relationships/image" Target="../media/image48.jpg"/><Relationship Id="rId12" Type="http://schemas.openxmlformats.org/officeDocument/2006/relationships/image" Target="../media/image4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51.jpg"/><Relationship Id="rId4" Type="http://schemas.openxmlformats.org/officeDocument/2006/relationships/image" Target="../media/image25.jpeg"/><Relationship Id="rId9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24.png"/><Relationship Id="rId7" Type="http://schemas.openxmlformats.org/officeDocument/2006/relationships/image" Target="../media/image52.jpg"/><Relationship Id="rId12" Type="http://schemas.openxmlformats.org/officeDocument/2006/relationships/image" Target="../media/image4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55.jpeg"/><Relationship Id="rId4" Type="http://schemas.openxmlformats.org/officeDocument/2006/relationships/image" Target="../media/image25.jpeg"/><Relationship Id="rId9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24.png"/><Relationship Id="rId7" Type="http://schemas.openxmlformats.org/officeDocument/2006/relationships/image" Target="../media/image5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8.jpg"/><Relationship Id="rId5" Type="http://schemas.openxmlformats.org/officeDocument/2006/relationships/image" Target="../media/image26.png"/><Relationship Id="rId10" Type="http://schemas.openxmlformats.org/officeDocument/2006/relationships/image" Target="../media/image44.gif"/><Relationship Id="rId4" Type="http://schemas.openxmlformats.org/officeDocument/2006/relationships/image" Target="../media/image25.jpe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24.png"/><Relationship Id="rId7" Type="http://schemas.openxmlformats.org/officeDocument/2006/relationships/image" Target="../media/image5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4.gif"/><Relationship Id="rId5" Type="http://schemas.openxmlformats.org/officeDocument/2006/relationships/image" Target="../media/image26.png"/><Relationship Id="rId10" Type="http://schemas.openxmlformats.org/officeDocument/2006/relationships/image" Target="../media/image62.jpg"/><Relationship Id="rId4" Type="http://schemas.openxmlformats.org/officeDocument/2006/relationships/image" Target="../media/image25.jpeg"/><Relationship Id="rId9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24.png"/><Relationship Id="rId7" Type="http://schemas.openxmlformats.org/officeDocument/2006/relationships/image" Target="../media/image6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67.gif"/><Relationship Id="rId5" Type="http://schemas.openxmlformats.org/officeDocument/2006/relationships/image" Target="../media/image26.png"/><Relationship Id="rId10" Type="http://schemas.openxmlformats.org/officeDocument/2006/relationships/image" Target="../media/image66.jpg"/><Relationship Id="rId4" Type="http://schemas.openxmlformats.org/officeDocument/2006/relationships/image" Target="../media/image25.jpeg"/><Relationship Id="rId9" Type="http://schemas.openxmlformats.org/officeDocument/2006/relationships/image" Target="../media/image6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24.png"/><Relationship Id="rId7" Type="http://schemas.openxmlformats.org/officeDocument/2006/relationships/image" Target="../media/image7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76.jpeg"/><Relationship Id="rId5" Type="http://schemas.openxmlformats.org/officeDocument/2006/relationships/image" Target="../media/image26.png"/><Relationship Id="rId10" Type="http://schemas.openxmlformats.org/officeDocument/2006/relationships/image" Target="../media/image75.jpg"/><Relationship Id="rId4" Type="http://schemas.openxmlformats.org/officeDocument/2006/relationships/image" Target="../media/image25.jpeg"/><Relationship Id="rId9" Type="http://schemas.openxmlformats.org/officeDocument/2006/relationships/image" Target="../media/image7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4.png"/><Relationship Id="rId7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5.jpg"/><Relationship Id="rId4" Type="http://schemas.openxmlformats.org/officeDocument/2006/relationships/image" Target="../media/image25.jpe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6336" y="524015"/>
            <a:ext cx="60881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</a:p>
          <a:p>
            <a:pPr algn="ctr"/>
            <a:r>
              <a:rPr lang="ru-RU" sz="4800" b="1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обучающихся</a:t>
            </a:r>
            <a:endParaRPr lang="ru-RU" sz="800" b="1" dirty="0">
              <a:ln w="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навыков</a:t>
            </a:r>
          </a:p>
          <a:p>
            <a:pPr algn="ctr"/>
            <a:r>
              <a:rPr lang="ru-RU" sz="4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здорового образа жизни </a:t>
            </a:r>
          </a:p>
          <a:p>
            <a:pPr algn="ctr"/>
            <a:endParaRPr lang="ru-RU" sz="800" b="1" dirty="0" smtClean="0">
              <a:ln w="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800" b="1" dirty="0" smtClean="0">
              <a:ln w="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800" b="1" dirty="0" smtClean="0">
              <a:ln w="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опыта работы</a:t>
            </a:r>
          </a:p>
          <a:p>
            <a:pPr algn="ctr"/>
            <a:r>
              <a:rPr lang="ru-RU" sz="240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НРМОБУ «</a:t>
            </a:r>
            <a:r>
              <a:rPr lang="ru-RU" sz="24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Чеускинская</a:t>
            </a:r>
            <a:r>
              <a:rPr lang="ru-RU" sz="240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СОШ»</a:t>
            </a:r>
          </a:p>
          <a:p>
            <a:pPr algn="ctr"/>
            <a:endParaRPr lang="ru-RU" sz="240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0" y="3550024"/>
            <a:ext cx="4934072" cy="2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F:\зарядка\DSCN3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73" y="559189"/>
            <a:ext cx="3729638" cy="27756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097">
            <a:off x="1291617" y="928073"/>
            <a:ext cx="3317115" cy="18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34" y="121024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132" y="3529995"/>
            <a:ext cx="4531276" cy="2720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Рисунок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0636" y="246859"/>
            <a:ext cx="5832475" cy="30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305" y="123287"/>
            <a:ext cx="3545168" cy="118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680" y="4003585"/>
            <a:ext cx="194415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33" y="1471612"/>
            <a:ext cx="1481137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0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0" y="3550024"/>
            <a:ext cx="4934072" cy="2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F:\зарядка\DSCN3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73" y="559189"/>
            <a:ext cx="3729638" cy="27756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097">
            <a:off x="1291617" y="928073"/>
            <a:ext cx="3317115" cy="18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4259" y="703658"/>
            <a:ext cx="6288852" cy="56015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ЦЕЛЬ проекта:  </a:t>
            </a:r>
          </a:p>
          <a:p>
            <a:pPr algn="just">
              <a:lnSpc>
                <a:spcPct val="115000"/>
              </a:lnSpc>
            </a:pPr>
            <a:r>
              <a:rPr lang="ru-RU" sz="2000" i="1" dirty="0" smtClean="0">
                <a:solidFill>
                  <a:srgbClr val="002060"/>
                </a:solidFill>
              </a:rPr>
              <a:t>создание условий для организации непрерывной оздоровительной деятельности и популяризации здорового образа жизни через массовые активные формы.</a:t>
            </a:r>
          </a:p>
          <a:p>
            <a:pPr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Основные задачи:</a:t>
            </a:r>
          </a:p>
          <a:p>
            <a:pPr marL="342900" lvl="0" indent="-342900" algn="just">
              <a:buFont typeface="Wingdings"/>
              <a:buChar char=""/>
            </a:pPr>
            <a:r>
              <a:rPr lang="ru-RU" sz="2000" dirty="0">
                <a:solidFill>
                  <a:srgbClr val="002060"/>
                </a:solidFill>
              </a:rPr>
              <a:t>воспитывать сознательное отношение к укреплению здоровья, умению вести здоровый образ </a:t>
            </a:r>
            <a:r>
              <a:rPr lang="ru-RU" sz="2000" dirty="0" smtClean="0">
                <a:solidFill>
                  <a:srgbClr val="002060"/>
                </a:solidFill>
              </a:rPr>
              <a:t>жизни</a:t>
            </a:r>
            <a:r>
              <a:rPr lang="ru-RU" sz="2000" dirty="0">
                <a:solidFill>
                  <a:srgbClr val="002060"/>
                </a:solidFill>
              </a:rPr>
              <a:t>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/>
              <a:buChar char=""/>
            </a:pPr>
            <a:r>
              <a:rPr lang="ru-RU" sz="2000" smtClean="0">
                <a:solidFill>
                  <a:srgbClr val="002060"/>
                </a:solidFill>
              </a:rPr>
              <a:t>организовывать  </a:t>
            </a:r>
            <a:r>
              <a:rPr lang="ru-RU" sz="2000" dirty="0" smtClean="0">
                <a:solidFill>
                  <a:srgbClr val="002060"/>
                </a:solidFill>
              </a:rPr>
              <a:t>физкультурные мероприятия, направленные на пропаганду утренней гимнастики и спорта;</a:t>
            </a:r>
          </a:p>
          <a:p>
            <a:pPr marL="342900" indent="-342900" algn="just">
              <a:buFont typeface="Wingdings"/>
              <a:buChar char=""/>
            </a:pPr>
            <a:r>
              <a:rPr lang="ru-RU" sz="2000" dirty="0" smtClean="0">
                <a:solidFill>
                  <a:srgbClr val="002060"/>
                </a:solidFill>
              </a:rPr>
              <a:t>привлекать к организации мероприятий знаменитых  деятелей спорта, спортсменов, активных жителей села,  района и округа;</a:t>
            </a:r>
          </a:p>
          <a:p>
            <a:pPr marL="342900" indent="-342900" algn="just">
              <a:buFont typeface="Wingdings"/>
              <a:buChar char=""/>
            </a:pPr>
            <a:r>
              <a:rPr lang="ru-RU" sz="2000" dirty="0" smtClean="0">
                <a:solidFill>
                  <a:srgbClr val="002060"/>
                </a:solidFill>
              </a:rPr>
              <a:t>вовлекать в коллективную спортивно-оздоровительную деятельность учащихся, педагогов, родителей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02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2587" y="165539"/>
            <a:ext cx="3696867" cy="259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2270" y="2867312"/>
            <a:ext cx="3949162" cy="2521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3557365" y="5606946"/>
            <a:ext cx="4288595" cy="9957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Здоровье в порядке -</a:t>
            </a:r>
          </a:p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зарядке!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419" y="271352"/>
            <a:ext cx="1945371" cy="212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64" y="2867280"/>
            <a:ext cx="3937336" cy="2575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 rot="20833579">
            <a:off x="214928" y="1272339"/>
            <a:ext cx="2878419" cy="377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Маматханова</a:t>
            </a:r>
            <a:r>
              <a:rPr lang="ru-RU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 Ольга</a:t>
            </a:r>
            <a:endParaRPr lang="ru-RU" sz="3600" kern="10" spc="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5343" y="4546891"/>
            <a:ext cx="1369081" cy="192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OgorelkovaTP\Desktop\20286573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56" y="1143964"/>
            <a:ext cx="1389040" cy="13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24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0" y="3550024"/>
            <a:ext cx="4934072" cy="2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F:\зарядка\DSCN3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73" y="559189"/>
            <a:ext cx="3729638" cy="27756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097">
            <a:off x="1291617" y="928073"/>
            <a:ext cx="3317115" cy="18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3007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9731" y="82135"/>
            <a:ext cx="473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/>
              </a:rPr>
              <a:t>Багапов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/>
              </a:rPr>
              <a:t>                         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/>
              </a:rPr>
              <a:t>Галислам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/>
              </a:rPr>
              <a:t>Фахрисламович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2376" y="1038573"/>
            <a:ext cx="5056006" cy="3047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146" name="Picture 2" descr="C:\Users\OgorelkovaTP\Desktop\20286573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83" y="219456"/>
            <a:ext cx="1482717" cy="148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0969" y="4103291"/>
            <a:ext cx="3802645" cy="252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Рисунок 1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111" y="1267968"/>
            <a:ext cx="2219081" cy="282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Рисунок 17" descr="C:\Users\Огорелковы\Desktop\cEZw2f6w2Ms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9" t="25623" r="33182" b="22420"/>
          <a:stretch>
            <a:fillRect/>
          </a:stretch>
        </p:blipFill>
        <p:spPr bwMode="auto">
          <a:xfrm>
            <a:off x="1283874" y="4903295"/>
            <a:ext cx="1484789" cy="1954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528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0" y="3550024"/>
            <a:ext cx="4934072" cy="2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F:\зарядка\DSCN3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73" y="559189"/>
            <a:ext cx="3729638" cy="27756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097">
            <a:off x="1291617" y="928073"/>
            <a:ext cx="3317115" cy="18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5" y="181208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17539" y="285722"/>
            <a:ext cx="335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/>
              </a:rPr>
              <a:t>Ващенко Сергей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8402" y="938077"/>
            <a:ext cx="3093627" cy="2672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477" y="3097914"/>
            <a:ext cx="4789987" cy="3571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676" y="285722"/>
            <a:ext cx="2934388" cy="2664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3" y="3726586"/>
            <a:ext cx="2920183" cy="2588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8" y="4988979"/>
            <a:ext cx="1414272" cy="186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Users\OgorelkovaTP\Desktop\202865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37" y="82446"/>
            <a:ext cx="1711261" cy="17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85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0" y="3550024"/>
            <a:ext cx="4934072" cy="2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F:\зарядка\DSCN3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73" y="559189"/>
            <a:ext cx="3729638" cy="27756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097">
            <a:off x="1291617" y="928073"/>
            <a:ext cx="3317115" cy="18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1462" y="82135"/>
            <a:ext cx="335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/>
              </a:rPr>
              <a:t>Кодлозеров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/>
              </a:rPr>
              <a:t> Иван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097" y="728375"/>
            <a:ext cx="4051014" cy="3011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4747" y="2771570"/>
            <a:ext cx="2482850" cy="3350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5923" y="3921526"/>
            <a:ext cx="3870210" cy="2600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C:\Users\OgorelkovaTP\Desktop\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92" y="922901"/>
            <a:ext cx="2291946" cy="164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0416" y="5221675"/>
            <a:ext cx="1214302" cy="147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OgorelkovaTP\Desktop\202865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24" y="250278"/>
            <a:ext cx="1452876" cy="14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OgorelkovaTP\Desktop\20286573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46" y="0"/>
            <a:ext cx="1451301" cy="14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85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0" y="3550024"/>
            <a:ext cx="4934072" cy="2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F:\зарядка\DSCN3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73" y="559189"/>
            <a:ext cx="3729638" cy="27756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097">
            <a:off x="1291617" y="928073"/>
            <a:ext cx="3317115" cy="18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1024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040" y="70278"/>
            <a:ext cx="5227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/>
              </a:rPr>
              <a:t>Гусаров 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/>
              </a:rPr>
              <a:t>Григорий Васильевич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8039" y="999054"/>
            <a:ext cx="4364297" cy="274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0655" y="3889248"/>
            <a:ext cx="5345824" cy="2851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79" y="3889248"/>
            <a:ext cx="1615295" cy="213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OgorelkovaTP\Desktop\20286573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154" y="659331"/>
            <a:ext cx="1510846" cy="15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73" y="1339733"/>
            <a:ext cx="3331957" cy="2365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667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0" y="3550024"/>
            <a:ext cx="4934072" cy="2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F:\зарядка\DSCN3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73" y="559189"/>
            <a:ext cx="3729638" cy="27756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097">
            <a:off x="1291617" y="928073"/>
            <a:ext cx="3317115" cy="18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1024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7574" y="285722"/>
            <a:ext cx="335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/>
              </a:rPr>
              <a:t>Нагорный Никита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9079" y="808942"/>
            <a:ext cx="4426345" cy="254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779" y="3563471"/>
            <a:ext cx="3186071" cy="2554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078" name="Picture 6" descr="C:\Users\OgorelkovaTP\Desktop\3255350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71" y="1120792"/>
            <a:ext cx="1611415" cy="221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9670" y="3563470"/>
            <a:ext cx="4177421" cy="2554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1268" name="Picture 4" descr="C:\Users\OgorelkovaTP\Desktop\2028657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44" y="-24496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57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0" y="3550024"/>
            <a:ext cx="4934072" cy="2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F:\зарядка\DSCN3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73" y="559189"/>
            <a:ext cx="3729638" cy="27756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097">
            <a:off x="1291617" y="928073"/>
            <a:ext cx="3317115" cy="18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783" y="451104"/>
            <a:ext cx="3660712" cy="269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31" y="1549038"/>
            <a:ext cx="2118284" cy="3790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6363" y="622348"/>
            <a:ext cx="2371464" cy="341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9168" y="3490564"/>
            <a:ext cx="3663943" cy="260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240596-25cd5e2524a22d0b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82" y="4326249"/>
            <a:ext cx="2038976" cy="1586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022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956" y="165536"/>
            <a:ext cx="4851073" cy="3075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630" y="3431035"/>
            <a:ext cx="3723489" cy="2618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7206" y="3397745"/>
            <a:ext cx="3591314" cy="265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284" y="165536"/>
            <a:ext cx="3254066" cy="305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2895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12192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8117" y="1988648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391" y="1365944"/>
            <a:ext cx="5957048" cy="391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68" y="3784894"/>
            <a:ext cx="2381228" cy="256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61e589140fa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174" y="-295556"/>
            <a:ext cx="2133979" cy="213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29" y="117972"/>
            <a:ext cx="1976718" cy="193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985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0" y="3550024"/>
            <a:ext cx="4934072" cy="2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F:\зарядка\DSCN3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73" y="559189"/>
            <a:ext cx="3729638" cy="27756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097">
            <a:off x="1291617" y="928073"/>
            <a:ext cx="3317115" cy="18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82" y="3335925"/>
            <a:ext cx="4755470" cy="2929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310" y="267984"/>
            <a:ext cx="3254754" cy="2870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7055" y="3172026"/>
            <a:ext cx="3871712" cy="2281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3473" y="408600"/>
            <a:ext cx="3729638" cy="258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Рисунок 15" descr="C:\Users\Огорелковы\Desktop\300235579490071-big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1104" y="5132832"/>
            <a:ext cx="2674374" cy="15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6655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94129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0312" y="950517"/>
            <a:ext cx="6568889" cy="4279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0312" y="4257400"/>
            <a:ext cx="1923805" cy="21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173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9163" y="4232856"/>
            <a:ext cx="3189391" cy="2327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68" y="4232353"/>
            <a:ext cx="4004739" cy="2431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 descr="C:\Users\Огорелковы\Desktop\cEZw2f6w2Ms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9" t="25623" r="33182" b="22420"/>
          <a:stretch>
            <a:fillRect/>
          </a:stretch>
        </p:blipFill>
        <p:spPr bwMode="auto">
          <a:xfrm flipH="1">
            <a:off x="4072018" y="5286280"/>
            <a:ext cx="1242006" cy="137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582" y="109995"/>
            <a:ext cx="2259396" cy="2108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1" name="Рисунок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308" y="98509"/>
            <a:ext cx="3111818" cy="2062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3" name="Рисунок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8640" y="2243950"/>
            <a:ext cx="3941468" cy="189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63228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43" y="236444"/>
            <a:ext cx="190817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4163" y="2864523"/>
            <a:ext cx="4503486" cy="326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103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952" y="151661"/>
            <a:ext cx="2249545" cy="3451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104" name="Рисунок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665" y="153859"/>
            <a:ext cx="4024617" cy="253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546" y="3779034"/>
            <a:ext cx="3632103" cy="2844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90909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123" y="1024128"/>
            <a:ext cx="6802698" cy="437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106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7400" y="353327"/>
            <a:ext cx="5957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Формы мероприятий</a:t>
            </a:r>
            <a:endParaRPr lang="ru-RU" sz="240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07620835"/>
              </p:ext>
            </p:extLst>
          </p:nvPr>
        </p:nvGraphicFramePr>
        <p:xfrm>
          <a:off x="2328672" y="1011936"/>
          <a:ext cx="6632448" cy="570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13" y="2023745"/>
            <a:ext cx="2249459" cy="345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373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7400" y="353327"/>
            <a:ext cx="5957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Семейные старты, праздники, состязания</a:t>
            </a:r>
            <a:endParaRPr lang="ru-RU" sz="240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271" y="1184324"/>
            <a:ext cx="3878263" cy="2605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1356" y="1239613"/>
            <a:ext cx="3493182" cy="2495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75" y="3870448"/>
            <a:ext cx="3778893" cy="2614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8885" y="3869611"/>
            <a:ext cx="4278125" cy="2616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020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0" y="3550024"/>
            <a:ext cx="4934072" cy="2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F:\зарядка\DSCN3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73" y="559189"/>
            <a:ext cx="3729638" cy="27756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097">
            <a:off x="1291617" y="928073"/>
            <a:ext cx="3317115" cy="18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384" y="3173600"/>
            <a:ext cx="4112418" cy="2873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Рисунок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6471" y="2927696"/>
            <a:ext cx="2552228" cy="3364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927" y="191793"/>
            <a:ext cx="4206875" cy="278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Рисунок 15" descr="C:\Users\Огорелковы\Desktop\КАРТИНКИ РАЗНОЕ\41_201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3768" y="517211"/>
            <a:ext cx="237553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939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0" y="3550024"/>
            <a:ext cx="4934072" cy="2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F:\зарядка\DSCN3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73" y="559189"/>
            <a:ext cx="3729638" cy="27756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097">
            <a:off x="1291617" y="928073"/>
            <a:ext cx="3317115" cy="18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34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71455" y="316499"/>
            <a:ext cx="6391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Чествование лучших спортсменов школы</a:t>
            </a:r>
            <a:endParaRPr lang="ru-RU" sz="240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1818" y="3739278"/>
            <a:ext cx="5702182" cy="2660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3438" y="851576"/>
            <a:ext cx="5223683" cy="2693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045" y="3561665"/>
            <a:ext cx="1521158" cy="3015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325" y="915768"/>
            <a:ext cx="2386259" cy="2556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4214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162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ДТВ2</cp:lastModifiedBy>
  <cp:revision>88</cp:revision>
  <dcterms:created xsi:type="dcterms:W3CDTF">2013-11-19T05:52:05Z</dcterms:created>
  <dcterms:modified xsi:type="dcterms:W3CDTF">2017-10-17T12:44:48Z</dcterms:modified>
</cp:coreProperties>
</file>